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B9184-5649-4C0C-B1F4-133E3CC9F07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F107828-B149-4366-A07F-63A0A4763F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0D2D91DB-4D1C-4457-8308-71C013FBAED3}"/>
              </a:ext>
            </a:extLst>
          </p:cNvPr>
          <p:cNvSpPr>
            <a:spLocks noGrp="1"/>
          </p:cNvSpPr>
          <p:nvPr>
            <p:ph type="dt" sz="half" idx="10"/>
          </p:nvPr>
        </p:nvSpPr>
        <p:spPr/>
        <p:txBody>
          <a:bodyPr/>
          <a:lstStyle/>
          <a:p>
            <a:fld id="{756768D4-B26B-4D43-9243-4250991C5EB1}" type="datetimeFigureOut">
              <a:rPr lang="de-DE" smtClean="0"/>
              <a:t>11.01.2022</a:t>
            </a:fld>
            <a:endParaRPr lang="de-DE"/>
          </a:p>
        </p:txBody>
      </p:sp>
      <p:sp>
        <p:nvSpPr>
          <p:cNvPr id="5" name="Fußzeilenplatzhalter 4">
            <a:extLst>
              <a:ext uri="{FF2B5EF4-FFF2-40B4-BE49-F238E27FC236}">
                <a16:creationId xmlns:a16="http://schemas.microsoft.com/office/drawing/2014/main" id="{A41D47F3-B4F3-43AF-9964-52A0CD98D0E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09771FC-DB18-461A-98A6-A76A0938A30F}"/>
              </a:ext>
            </a:extLst>
          </p:cNvPr>
          <p:cNvSpPr>
            <a:spLocks noGrp="1"/>
          </p:cNvSpPr>
          <p:nvPr>
            <p:ph type="sldNum" sz="quarter" idx="12"/>
          </p:nvPr>
        </p:nvSpPr>
        <p:spPr/>
        <p:txBody>
          <a:bodyPr/>
          <a:lstStyle/>
          <a:p>
            <a:fld id="{6539E730-13F0-4F4E-9428-49F4839E0E61}" type="slidenum">
              <a:rPr lang="de-DE" smtClean="0"/>
              <a:t>‹Nr.›</a:t>
            </a:fld>
            <a:endParaRPr lang="de-DE"/>
          </a:p>
        </p:txBody>
      </p:sp>
    </p:spTree>
    <p:extLst>
      <p:ext uri="{BB962C8B-B14F-4D97-AF65-F5344CB8AC3E}">
        <p14:creationId xmlns:p14="http://schemas.microsoft.com/office/powerpoint/2010/main" val="3507874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7A7290-9D5F-4891-8F8A-BB261C3D2F9B}"/>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379C61E-273D-4B43-AD86-40ADC4A378F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1995538-9357-4B1C-AB1C-DA424177D7C6}"/>
              </a:ext>
            </a:extLst>
          </p:cNvPr>
          <p:cNvSpPr>
            <a:spLocks noGrp="1"/>
          </p:cNvSpPr>
          <p:nvPr>
            <p:ph type="dt" sz="half" idx="10"/>
          </p:nvPr>
        </p:nvSpPr>
        <p:spPr/>
        <p:txBody>
          <a:bodyPr/>
          <a:lstStyle/>
          <a:p>
            <a:fld id="{756768D4-B26B-4D43-9243-4250991C5EB1}" type="datetimeFigureOut">
              <a:rPr lang="de-DE" smtClean="0"/>
              <a:t>11.01.2022</a:t>
            </a:fld>
            <a:endParaRPr lang="de-DE"/>
          </a:p>
        </p:txBody>
      </p:sp>
      <p:sp>
        <p:nvSpPr>
          <p:cNvPr id="5" name="Fußzeilenplatzhalter 4">
            <a:extLst>
              <a:ext uri="{FF2B5EF4-FFF2-40B4-BE49-F238E27FC236}">
                <a16:creationId xmlns:a16="http://schemas.microsoft.com/office/drawing/2014/main" id="{975C1F85-254B-4648-B603-0E4F6FB79AA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3869C6A-1F8A-435D-BA02-3AD01FD2C365}"/>
              </a:ext>
            </a:extLst>
          </p:cNvPr>
          <p:cNvSpPr>
            <a:spLocks noGrp="1"/>
          </p:cNvSpPr>
          <p:nvPr>
            <p:ph type="sldNum" sz="quarter" idx="12"/>
          </p:nvPr>
        </p:nvSpPr>
        <p:spPr/>
        <p:txBody>
          <a:bodyPr/>
          <a:lstStyle/>
          <a:p>
            <a:fld id="{6539E730-13F0-4F4E-9428-49F4839E0E61}" type="slidenum">
              <a:rPr lang="de-DE" smtClean="0"/>
              <a:t>‹Nr.›</a:t>
            </a:fld>
            <a:endParaRPr lang="de-DE"/>
          </a:p>
        </p:txBody>
      </p:sp>
    </p:spTree>
    <p:extLst>
      <p:ext uri="{BB962C8B-B14F-4D97-AF65-F5344CB8AC3E}">
        <p14:creationId xmlns:p14="http://schemas.microsoft.com/office/powerpoint/2010/main" val="2114920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381BC34-10A0-49B1-ABA1-241E45E93BF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5E679D0-80FF-4712-A88E-F950430AEF1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A39CD7-FF98-4B9F-8C9E-01F31675C769}"/>
              </a:ext>
            </a:extLst>
          </p:cNvPr>
          <p:cNvSpPr>
            <a:spLocks noGrp="1"/>
          </p:cNvSpPr>
          <p:nvPr>
            <p:ph type="dt" sz="half" idx="10"/>
          </p:nvPr>
        </p:nvSpPr>
        <p:spPr/>
        <p:txBody>
          <a:bodyPr/>
          <a:lstStyle/>
          <a:p>
            <a:fld id="{756768D4-B26B-4D43-9243-4250991C5EB1}" type="datetimeFigureOut">
              <a:rPr lang="de-DE" smtClean="0"/>
              <a:t>11.01.2022</a:t>
            </a:fld>
            <a:endParaRPr lang="de-DE"/>
          </a:p>
        </p:txBody>
      </p:sp>
      <p:sp>
        <p:nvSpPr>
          <p:cNvPr id="5" name="Fußzeilenplatzhalter 4">
            <a:extLst>
              <a:ext uri="{FF2B5EF4-FFF2-40B4-BE49-F238E27FC236}">
                <a16:creationId xmlns:a16="http://schemas.microsoft.com/office/drawing/2014/main" id="{B650E30D-6248-4D1B-B64B-9835551CE2B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213DDFB-615D-4331-89A4-45B0C7E0F1B5}"/>
              </a:ext>
            </a:extLst>
          </p:cNvPr>
          <p:cNvSpPr>
            <a:spLocks noGrp="1"/>
          </p:cNvSpPr>
          <p:nvPr>
            <p:ph type="sldNum" sz="quarter" idx="12"/>
          </p:nvPr>
        </p:nvSpPr>
        <p:spPr/>
        <p:txBody>
          <a:bodyPr/>
          <a:lstStyle/>
          <a:p>
            <a:fld id="{6539E730-13F0-4F4E-9428-49F4839E0E61}" type="slidenum">
              <a:rPr lang="de-DE" smtClean="0"/>
              <a:t>‹Nr.›</a:t>
            </a:fld>
            <a:endParaRPr lang="de-DE"/>
          </a:p>
        </p:txBody>
      </p:sp>
    </p:spTree>
    <p:extLst>
      <p:ext uri="{BB962C8B-B14F-4D97-AF65-F5344CB8AC3E}">
        <p14:creationId xmlns:p14="http://schemas.microsoft.com/office/powerpoint/2010/main" val="2149159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048108-1F9F-483B-9514-9D3AF5A60D9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51D976A-8A5D-4602-82B4-7BF3B48B0CF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44AB9DC-6FA9-40B0-B855-F69F8A7F44E3}"/>
              </a:ext>
            </a:extLst>
          </p:cNvPr>
          <p:cNvSpPr>
            <a:spLocks noGrp="1"/>
          </p:cNvSpPr>
          <p:nvPr>
            <p:ph type="dt" sz="half" idx="10"/>
          </p:nvPr>
        </p:nvSpPr>
        <p:spPr/>
        <p:txBody>
          <a:bodyPr/>
          <a:lstStyle/>
          <a:p>
            <a:fld id="{756768D4-B26B-4D43-9243-4250991C5EB1}" type="datetimeFigureOut">
              <a:rPr lang="de-DE" smtClean="0"/>
              <a:t>11.01.2022</a:t>
            </a:fld>
            <a:endParaRPr lang="de-DE"/>
          </a:p>
        </p:txBody>
      </p:sp>
      <p:sp>
        <p:nvSpPr>
          <p:cNvPr id="5" name="Fußzeilenplatzhalter 4">
            <a:extLst>
              <a:ext uri="{FF2B5EF4-FFF2-40B4-BE49-F238E27FC236}">
                <a16:creationId xmlns:a16="http://schemas.microsoft.com/office/drawing/2014/main" id="{68C3C9D3-E8FD-49EE-BE75-BE546522C34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79A0CE2-05E3-4B93-B893-CD98A24E35AA}"/>
              </a:ext>
            </a:extLst>
          </p:cNvPr>
          <p:cNvSpPr>
            <a:spLocks noGrp="1"/>
          </p:cNvSpPr>
          <p:nvPr>
            <p:ph type="sldNum" sz="quarter" idx="12"/>
          </p:nvPr>
        </p:nvSpPr>
        <p:spPr/>
        <p:txBody>
          <a:bodyPr/>
          <a:lstStyle/>
          <a:p>
            <a:fld id="{6539E730-13F0-4F4E-9428-49F4839E0E61}" type="slidenum">
              <a:rPr lang="de-DE" smtClean="0"/>
              <a:t>‹Nr.›</a:t>
            </a:fld>
            <a:endParaRPr lang="de-DE"/>
          </a:p>
        </p:txBody>
      </p:sp>
    </p:spTree>
    <p:extLst>
      <p:ext uri="{BB962C8B-B14F-4D97-AF65-F5344CB8AC3E}">
        <p14:creationId xmlns:p14="http://schemas.microsoft.com/office/powerpoint/2010/main" val="1085223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1188A9-8569-4DB4-826A-82028D0364F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D44184B-902C-4FD6-A509-D0E1C8A869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235DA39-01B9-422C-9F2F-B80314E4D2A4}"/>
              </a:ext>
            </a:extLst>
          </p:cNvPr>
          <p:cNvSpPr>
            <a:spLocks noGrp="1"/>
          </p:cNvSpPr>
          <p:nvPr>
            <p:ph type="dt" sz="half" idx="10"/>
          </p:nvPr>
        </p:nvSpPr>
        <p:spPr/>
        <p:txBody>
          <a:bodyPr/>
          <a:lstStyle/>
          <a:p>
            <a:fld id="{756768D4-B26B-4D43-9243-4250991C5EB1}" type="datetimeFigureOut">
              <a:rPr lang="de-DE" smtClean="0"/>
              <a:t>11.01.2022</a:t>
            </a:fld>
            <a:endParaRPr lang="de-DE"/>
          </a:p>
        </p:txBody>
      </p:sp>
      <p:sp>
        <p:nvSpPr>
          <p:cNvPr id="5" name="Fußzeilenplatzhalter 4">
            <a:extLst>
              <a:ext uri="{FF2B5EF4-FFF2-40B4-BE49-F238E27FC236}">
                <a16:creationId xmlns:a16="http://schemas.microsoft.com/office/drawing/2014/main" id="{84CD5E26-9260-4830-8611-85EDB8F319E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97B1B91-1D4E-44F9-AEE5-E3A826B031B3}"/>
              </a:ext>
            </a:extLst>
          </p:cNvPr>
          <p:cNvSpPr>
            <a:spLocks noGrp="1"/>
          </p:cNvSpPr>
          <p:nvPr>
            <p:ph type="sldNum" sz="quarter" idx="12"/>
          </p:nvPr>
        </p:nvSpPr>
        <p:spPr/>
        <p:txBody>
          <a:bodyPr/>
          <a:lstStyle/>
          <a:p>
            <a:fld id="{6539E730-13F0-4F4E-9428-49F4839E0E61}" type="slidenum">
              <a:rPr lang="de-DE" smtClean="0"/>
              <a:t>‹Nr.›</a:t>
            </a:fld>
            <a:endParaRPr lang="de-DE"/>
          </a:p>
        </p:txBody>
      </p:sp>
    </p:spTree>
    <p:extLst>
      <p:ext uri="{BB962C8B-B14F-4D97-AF65-F5344CB8AC3E}">
        <p14:creationId xmlns:p14="http://schemas.microsoft.com/office/powerpoint/2010/main" val="2681689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08FE34-42C0-42D9-9279-0104A6DB2C1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5D5847D-11FA-480D-9F35-C17FB2D579A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428A019-49AB-4140-BB33-60FCC84AD23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E7E7904-BF16-4BF1-A9AD-691F3544B311}"/>
              </a:ext>
            </a:extLst>
          </p:cNvPr>
          <p:cNvSpPr>
            <a:spLocks noGrp="1"/>
          </p:cNvSpPr>
          <p:nvPr>
            <p:ph type="dt" sz="half" idx="10"/>
          </p:nvPr>
        </p:nvSpPr>
        <p:spPr/>
        <p:txBody>
          <a:bodyPr/>
          <a:lstStyle/>
          <a:p>
            <a:fld id="{756768D4-B26B-4D43-9243-4250991C5EB1}" type="datetimeFigureOut">
              <a:rPr lang="de-DE" smtClean="0"/>
              <a:t>11.01.2022</a:t>
            </a:fld>
            <a:endParaRPr lang="de-DE"/>
          </a:p>
        </p:txBody>
      </p:sp>
      <p:sp>
        <p:nvSpPr>
          <p:cNvPr id="6" name="Fußzeilenplatzhalter 5">
            <a:extLst>
              <a:ext uri="{FF2B5EF4-FFF2-40B4-BE49-F238E27FC236}">
                <a16:creationId xmlns:a16="http://schemas.microsoft.com/office/drawing/2014/main" id="{B5D31696-053B-485F-B42A-1B799926D98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DDCA18F-E92A-4269-A70B-FC8ECED41DA8}"/>
              </a:ext>
            </a:extLst>
          </p:cNvPr>
          <p:cNvSpPr>
            <a:spLocks noGrp="1"/>
          </p:cNvSpPr>
          <p:nvPr>
            <p:ph type="sldNum" sz="quarter" idx="12"/>
          </p:nvPr>
        </p:nvSpPr>
        <p:spPr/>
        <p:txBody>
          <a:bodyPr/>
          <a:lstStyle/>
          <a:p>
            <a:fld id="{6539E730-13F0-4F4E-9428-49F4839E0E61}" type="slidenum">
              <a:rPr lang="de-DE" smtClean="0"/>
              <a:t>‹Nr.›</a:t>
            </a:fld>
            <a:endParaRPr lang="de-DE"/>
          </a:p>
        </p:txBody>
      </p:sp>
    </p:spTree>
    <p:extLst>
      <p:ext uri="{BB962C8B-B14F-4D97-AF65-F5344CB8AC3E}">
        <p14:creationId xmlns:p14="http://schemas.microsoft.com/office/powerpoint/2010/main" val="426537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48E48C-CF7E-4B86-83E8-71D92A204B9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9BE2D9B-3654-430C-913B-CB73FF9A27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6CDB946-885D-40AA-B2B7-6EFB21DE4BD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8D9F076-02AE-4FD7-8055-8551286996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5FAB9F5-913E-4D88-8CE8-AC01726EC6F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9EBDCEB-ABE7-4C36-AE17-E0835D0BF945}"/>
              </a:ext>
            </a:extLst>
          </p:cNvPr>
          <p:cNvSpPr>
            <a:spLocks noGrp="1"/>
          </p:cNvSpPr>
          <p:nvPr>
            <p:ph type="dt" sz="half" idx="10"/>
          </p:nvPr>
        </p:nvSpPr>
        <p:spPr/>
        <p:txBody>
          <a:bodyPr/>
          <a:lstStyle/>
          <a:p>
            <a:fld id="{756768D4-B26B-4D43-9243-4250991C5EB1}" type="datetimeFigureOut">
              <a:rPr lang="de-DE" smtClean="0"/>
              <a:t>11.01.2022</a:t>
            </a:fld>
            <a:endParaRPr lang="de-DE"/>
          </a:p>
        </p:txBody>
      </p:sp>
      <p:sp>
        <p:nvSpPr>
          <p:cNvPr id="8" name="Fußzeilenplatzhalter 7">
            <a:extLst>
              <a:ext uri="{FF2B5EF4-FFF2-40B4-BE49-F238E27FC236}">
                <a16:creationId xmlns:a16="http://schemas.microsoft.com/office/drawing/2014/main" id="{BBC93EB0-837E-4EB1-9757-BAE0AF46D933}"/>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65D0ED0-5DE0-4D5F-9669-BA00FD2068D3}"/>
              </a:ext>
            </a:extLst>
          </p:cNvPr>
          <p:cNvSpPr>
            <a:spLocks noGrp="1"/>
          </p:cNvSpPr>
          <p:nvPr>
            <p:ph type="sldNum" sz="quarter" idx="12"/>
          </p:nvPr>
        </p:nvSpPr>
        <p:spPr/>
        <p:txBody>
          <a:bodyPr/>
          <a:lstStyle/>
          <a:p>
            <a:fld id="{6539E730-13F0-4F4E-9428-49F4839E0E61}" type="slidenum">
              <a:rPr lang="de-DE" smtClean="0"/>
              <a:t>‹Nr.›</a:t>
            </a:fld>
            <a:endParaRPr lang="de-DE"/>
          </a:p>
        </p:txBody>
      </p:sp>
    </p:spTree>
    <p:extLst>
      <p:ext uri="{BB962C8B-B14F-4D97-AF65-F5344CB8AC3E}">
        <p14:creationId xmlns:p14="http://schemas.microsoft.com/office/powerpoint/2010/main" val="2016045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F3EBD4-E819-453E-B551-502882B2D7D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FA8E7E6F-D0B8-458A-AF71-1F7431AC3642}"/>
              </a:ext>
            </a:extLst>
          </p:cNvPr>
          <p:cNvSpPr>
            <a:spLocks noGrp="1"/>
          </p:cNvSpPr>
          <p:nvPr>
            <p:ph type="dt" sz="half" idx="10"/>
          </p:nvPr>
        </p:nvSpPr>
        <p:spPr/>
        <p:txBody>
          <a:bodyPr/>
          <a:lstStyle/>
          <a:p>
            <a:fld id="{756768D4-B26B-4D43-9243-4250991C5EB1}" type="datetimeFigureOut">
              <a:rPr lang="de-DE" smtClean="0"/>
              <a:t>11.01.2022</a:t>
            </a:fld>
            <a:endParaRPr lang="de-DE"/>
          </a:p>
        </p:txBody>
      </p:sp>
      <p:sp>
        <p:nvSpPr>
          <p:cNvPr id="4" name="Fußzeilenplatzhalter 3">
            <a:extLst>
              <a:ext uri="{FF2B5EF4-FFF2-40B4-BE49-F238E27FC236}">
                <a16:creationId xmlns:a16="http://schemas.microsoft.com/office/drawing/2014/main" id="{5B89EEE3-8C65-426B-AD8F-111BBC5E9C89}"/>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76FF1821-4406-473B-B352-94CC2EA5CDA6}"/>
              </a:ext>
            </a:extLst>
          </p:cNvPr>
          <p:cNvSpPr>
            <a:spLocks noGrp="1"/>
          </p:cNvSpPr>
          <p:nvPr>
            <p:ph type="sldNum" sz="quarter" idx="12"/>
          </p:nvPr>
        </p:nvSpPr>
        <p:spPr/>
        <p:txBody>
          <a:bodyPr/>
          <a:lstStyle/>
          <a:p>
            <a:fld id="{6539E730-13F0-4F4E-9428-49F4839E0E61}" type="slidenum">
              <a:rPr lang="de-DE" smtClean="0"/>
              <a:t>‹Nr.›</a:t>
            </a:fld>
            <a:endParaRPr lang="de-DE"/>
          </a:p>
        </p:txBody>
      </p:sp>
    </p:spTree>
    <p:extLst>
      <p:ext uri="{BB962C8B-B14F-4D97-AF65-F5344CB8AC3E}">
        <p14:creationId xmlns:p14="http://schemas.microsoft.com/office/powerpoint/2010/main" val="920010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450CFCF-DF39-423A-B861-709648C504C2}"/>
              </a:ext>
            </a:extLst>
          </p:cNvPr>
          <p:cNvSpPr>
            <a:spLocks noGrp="1"/>
          </p:cNvSpPr>
          <p:nvPr>
            <p:ph type="dt" sz="half" idx="10"/>
          </p:nvPr>
        </p:nvSpPr>
        <p:spPr/>
        <p:txBody>
          <a:bodyPr/>
          <a:lstStyle/>
          <a:p>
            <a:fld id="{756768D4-B26B-4D43-9243-4250991C5EB1}" type="datetimeFigureOut">
              <a:rPr lang="de-DE" smtClean="0"/>
              <a:t>11.01.2022</a:t>
            </a:fld>
            <a:endParaRPr lang="de-DE"/>
          </a:p>
        </p:txBody>
      </p:sp>
      <p:sp>
        <p:nvSpPr>
          <p:cNvPr id="3" name="Fußzeilenplatzhalter 2">
            <a:extLst>
              <a:ext uri="{FF2B5EF4-FFF2-40B4-BE49-F238E27FC236}">
                <a16:creationId xmlns:a16="http://schemas.microsoft.com/office/drawing/2014/main" id="{AF7CBCF5-3502-4A1F-8F8A-664EC37F8BCE}"/>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E77DBDF-23A0-46C7-A4BA-5FED788756CE}"/>
              </a:ext>
            </a:extLst>
          </p:cNvPr>
          <p:cNvSpPr>
            <a:spLocks noGrp="1"/>
          </p:cNvSpPr>
          <p:nvPr>
            <p:ph type="sldNum" sz="quarter" idx="12"/>
          </p:nvPr>
        </p:nvSpPr>
        <p:spPr/>
        <p:txBody>
          <a:bodyPr/>
          <a:lstStyle/>
          <a:p>
            <a:fld id="{6539E730-13F0-4F4E-9428-49F4839E0E61}" type="slidenum">
              <a:rPr lang="de-DE" smtClean="0"/>
              <a:t>‹Nr.›</a:t>
            </a:fld>
            <a:endParaRPr lang="de-DE"/>
          </a:p>
        </p:txBody>
      </p:sp>
    </p:spTree>
    <p:extLst>
      <p:ext uri="{BB962C8B-B14F-4D97-AF65-F5344CB8AC3E}">
        <p14:creationId xmlns:p14="http://schemas.microsoft.com/office/powerpoint/2010/main" val="80723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49B90B-2EB3-4DD3-A0B4-A06843AA876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40E1A587-60F4-4652-AE4B-328053B8DB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D53B840B-D2FC-4ABF-A833-C125064B45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A1A60B9-8421-41B0-B618-6E74E215DBB3}"/>
              </a:ext>
            </a:extLst>
          </p:cNvPr>
          <p:cNvSpPr>
            <a:spLocks noGrp="1"/>
          </p:cNvSpPr>
          <p:nvPr>
            <p:ph type="dt" sz="half" idx="10"/>
          </p:nvPr>
        </p:nvSpPr>
        <p:spPr/>
        <p:txBody>
          <a:bodyPr/>
          <a:lstStyle/>
          <a:p>
            <a:fld id="{756768D4-B26B-4D43-9243-4250991C5EB1}" type="datetimeFigureOut">
              <a:rPr lang="de-DE" smtClean="0"/>
              <a:t>11.01.2022</a:t>
            </a:fld>
            <a:endParaRPr lang="de-DE"/>
          </a:p>
        </p:txBody>
      </p:sp>
      <p:sp>
        <p:nvSpPr>
          <p:cNvPr id="6" name="Fußzeilenplatzhalter 5">
            <a:extLst>
              <a:ext uri="{FF2B5EF4-FFF2-40B4-BE49-F238E27FC236}">
                <a16:creationId xmlns:a16="http://schemas.microsoft.com/office/drawing/2014/main" id="{417A94F7-9C2B-48BA-8E54-54EEB67B86E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E2FBC8C-09E0-4A80-BDEF-CB5D62F95639}"/>
              </a:ext>
            </a:extLst>
          </p:cNvPr>
          <p:cNvSpPr>
            <a:spLocks noGrp="1"/>
          </p:cNvSpPr>
          <p:nvPr>
            <p:ph type="sldNum" sz="quarter" idx="12"/>
          </p:nvPr>
        </p:nvSpPr>
        <p:spPr/>
        <p:txBody>
          <a:bodyPr/>
          <a:lstStyle/>
          <a:p>
            <a:fld id="{6539E730-13F0-4F4E-9428-49F4839E0E61}" type="slidenum">
              <a:rPr lang="de-DE" smtClean="0"/>
              <a:t>‹Nr.›</a:t>
            </a:fld>
            <a:endParaRPr lang="de-DE"/>
          </a:p>
        </p:txBody>
      </p:sp>
    </p:spTree>
    <p:extLst>
      <p:ext uri="{BB962C8B-B14F-4D97-AF65-F5344CB8AC3E}">
        <p14:creationId xmlns:p14="http://schemas.microsoft.com/office/powerpoint/2010/main" val="2668175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5931A-E0E5-438C-A6D5-F74E599CE26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F46235D5-E450-452B-933D-5F3016A016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DFB2BDA-3423-4C08-B3FA-8ECBEFE2B0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37E036E-CC04-4AFB-8C65-1A7CF0C0BA4B}"/>
              </a:ext>
            </a:extLst>
          </p:cNvPr>
          <p:cNvSpPr>
            <a:spLocks noGrp="1"/>
          </p:cNvSpPr>
          <p:nvPr>
            <p:ph type="dt" sz="half" idx="10"/>
          </p:nvPr>
        </p:nvSpPr>
        <p:spPr/>
        <p:txBody>
          <a:bodyPr/>
          <a:lstStyle/>
          <a:p>
            <a:fld id="{756768D4-B26B-4D43-9243-4250991C5EB1}" type="datetimeFigureOut">
              <a:rPr lang="de-DE" smtClean="0"/>
              <a:t>11.01.2022</a:t>
            </a:fld>
            <a:endParaRPr lang="de-DE"/>
          </a:p>
        </p:txBody>
      </p:sp>
      <p:sp>
        <p:nvSpPr>
          <p:cNvPr id="6" name="Fußzeilenplatzhalter 5">
            <a:extLst>
              <a:ext uri="{FF2B5EF4-FFF2-40B4-BE49-F238E27FC236}">
                <a16:creationId xmlns:a16="http://schemas.microsoft.com/office/drawing/2014/main" id="{A497BA7B-C56E-4B33-977E-606DBF37942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7C3E989-0597-4329-8906-8F8356E41B69}"/>
              </a:ext>
            </a:extLst>
          </p:cNvPr>
          <p:cNvSpPr>
            <a:spLocks noGrp="1"/>
          </p:cNvSpPr>
          <p:nvPr>
            <p:ph type="sldNum" sz="quarter" idx="12"/>
          </p:nvPr>
        </p:nvSpPr>
        <p:spPr/>
        <p:txBody>
          <a:bodyPr/>
          <a:lstStyle/>
          <a:p>
            <a:fld id="{6539E730-13F0-4F4E-9428-49F4839E0E61}" type="slidenum">
              <a:rPr lang="de-DE" smtClean="0"/>
              <a:t>‹Nr.›</a:t>
            </a:fld>
            <a:endParaRPr lang="de-DE"/>
          </a:p>
        </p:txBody>
      </p:sp>
    </p:spTree>
    <p:extLst>
      <p:ext uri="{BB962C8B-B14F-4D97-AF65-F5344CB8AC3E}">
        <p14:creationId xmlns:p14="http://schemas.microsoft.com/office/powerpoint/2010/main" val="1960989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7688D3A-F5A9-48E2-803D-C12B898D0D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3115C76-A647-46C9-B5F8-CC43F792C7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1763310-CB8A-4033-AB14-E13328A7B1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768D4-B26B-4D43-9243-4250991C5EB1}" type="datetimeFigureOut">
              <a:rPr lang="de-DE" smtClean="0"/>
              <a:t>11.01.2022</a:t>
            </a:fld>
            <a:endParaRPr lang="de-DE"/>
          </a:p>
        </p:txBody>
      </p:sp>
      <p:sp>
        <p:nvSpPr>
          <p:cNvPr id="5" name="Fußzeilenplatzhalter 4">
            <a:extLst>
              <a:ext uri="{FF2B5EF4-FFF2-40B4-BE49-F238E27FC236}">
                <a16:creationId xmlns:a16="http://schemas.microsoft.com/office/drawing/2014/main" id="{6B6A2AC9-01AF-4F17-9AA2-D0C2598687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BDB96E48-B0FE-41B4-8CF3-D7DBD22CBF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9E730-13F0-4F4E-9428-49F4839E0E61}" type="slidenum">
              <a:rPr lang="de-DE" smtClean="0"/>
              <a:t>‹Nr.›</a:t>
            </a:fld>
            <a:endParaRPr lang="de-DE"/>
          </a:p>
        </p:txBody>
      </p:sp>
    </p:spTree>
    <p:extLst>
      <p:ext uri="{BB962C8B-B14F-4D97-AF65-F5344CB8AC3E}">
        <p14:creationId xmlns:p14="http://schemas.microsoft.com/office/powerpoint/2010/main" val="2701010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Zeitung enthält.&#10;&#10;Automatisch generierte Beschreibung">
            <a:extLst>
              <a:ext uri="{FF2B5EF4-FFF2-40B4-BE49-F238E27FC236}">
                <a16:creationId xmlns:a16="http://schemas.microsoft.com/office/drawing/2014/main" id="{1B008CF8-8FA0-4B8B-B8EA-4A23AFADC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9358" y="285799"/>
            <a:ext cx="6897624" cy="6132576"/>
          </a:xfrm>
          <a:prstGeom prst="rect">
            <a:avLst/>
          </a:prstGeom>
        </p:spPr>
      </p:pic>
      <p:cxnSp>
        <p:nvCxnSpPr>
          <p:cNvPr id="9" name="Gerade Verbindung mit Pfeil 8">
            <a:extLst>
              <a:ext uri="{FF2B5EF4-FFF2-40B4-BE49-F238E27FC236}">
                <a16:creationId xmlns:a16="http://schemas.microsoft.com/office/drawing/2014/main" id="{23ACB567-9C04-4C75-A9EE-5C18C733A3BF}"/>
              </a:ext>
            </a:extLst>
          </p:cNvPr>
          <p:cNvCxnSpPr>
            <a:cxnSpLocks/>
          </p:cNvCxnSpPr>
          <p:nvPr/>
        </p:nvCxnSpPr>
        <p:spPr>
          <a:xfrm flipH="1" flipV="1">
            <a:off x="1867254" y="5232496"/>
            <a:ext cx="628118" cy="553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D9D8D151-39E5-4D16-9074-2B0813BE7A64}"/>
              </a:ext>
            </a:extLst>
          </p:cNvPr>
          <p:cNvCxnSpPr>
            <a:cxnSpLocks/>
          </p:cNvCxnSpPr>
          <p:nvPr/>
        </p:nvCxnSpPr>
        <p:spPr>
          <a:xfrm flipH="1" flipV="1">
            <a:off x="1969804" y="1478422"/>
            <a:ext cx="2166363" cy="2069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7CFF441-08FD-45A9-9086-77366A1DFFE1}"/>
              </a:ext>
            </a:extLst>
          </p:cNvPr>
          <p:cNvCxnSpPr/>
          <p:nvPr/>
        </p:nvCxnSpPr>
        <p:spPr>
          <a:xfrm flipV="1">
            <a:off x="4880817" y="732469"/>
            <a:ext cx="4136165" cy="20680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hteck 17">
            <a:extLst>
              <a:ext uri="{FF2B5EF4-FFF2-40B4-BE49-F238E27FC236}">
                <a16:creationId xmlns:a16="http://schemas.microsoft.com/office/drawing/2014/main" id="{6966E0F5-B893-40A1-B69D-381FF3CB5F56}"/>
              </a:ext>
            </a:extLst>
          </p:cNvPr>
          <p:cNvSpPr/>
          <p:nvPr/>
        </p:nvSpPr>
        <p:spPr>
          <a:xfrm>
            <a:off x="9113322" y="285800"/>
            <a:ext cx="3004613" cy="13995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050" dirty="0">
                <a:solidFill>
                  <a:schemeClr val="accent1">
                    <a:lumMod val="75000"/>
                  </a:schemeClr>
                </a:solidFill>
              </a:rPr>
              <a:t>Jeder liest eine Tatsachenbeschreibung, wie er gerne möchte. Wir haben immer darauf hingewiesen, dass es nach dem Ende des ersten Bauabschnittes vorübergehend vor der Blombachtalbrücke zu einem Nadelöhr kommen kann, wenn man nicht früh genug gegensteuert. Das hat der Landesbetrieb getan, was jeder erkennt, der unsere Pressemitteilung gelesen hat!  </a:t>
            </a:r>
          </a:p>
          <a:p>
            <a:pPr algn="ctr"/>
            <a:endParaRPr lang="de-DE" sz="1050" dirty="0"/>
          </a:p>
        </p:txBody>
      </p:sp>
      <p:sp>
        <p:nvSpPr>
          <p:cNvPr id="19" name="Rechteck 18">
            <a:extLst>
              <a:ext uri="{FF2B5EF4-FFF2-40B4-BE49-F238E27FC236}">
                <a16:creationId xmlns:a16="http://schemas.microsoft.com/office/drawing/2014/main" id="{D03B28C5-EB1D-47AC-BB10-C1CBE31139F0}"/>
              </a:ext>
            </a:extLst>
          </p:cNvPr>
          <p:cNvSpPr/>
          <p:nvPr/>
        </p:nvSpPr>
        <p:spPr>
          <a:xfrm>
            <a:off x="74065" y="285799"/>
            <a:ext cx="1895740" cy="315977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400" dirty="0">
                <a:solidFill>
                  <a:schemeClr val="accent1">
                    <a:lumMod val="75000"/>
                  </a:schemeClr>
                </a:solidFill>
              </a:rPr>
              <a:t>Diese Aussage ist in doppelter Hinsicht Unsinn=</a:t>
            </a:r>
          </a:p>
          <a:p>
            <a:r>
              <a:rPr lang="de-DE" sz="1050" dirty="0">
                <a:solidFill>
                  <a:schemeClr val="accent1">
                    <a:lumMod val="75000"/>
                  </a:schemeClr>
                </a:solidFill>
              </a:rPr>
              <a:t>1.) Es wird keine Autobahn, auch wenn das dauernd wider besseren Wissens behauptet wird </a:t>
            </a:r>
          </a:p>
          <a:p>
            <a:r>
              <a:rPr lang="de-DE" sz="1050" dirty="0">
                <a:solidFill>
                  <a:schemeClr val="accent1">
                    <a:lumMod val="75000"/>
                  </a:schemeClr>
                </a:solidFill>
              </a:rPr>
              <a:t>2.) Wer angesichts der </a:t>
            </a:r>
            <a:r>
              <a:rPr lang="de-DE" sz="1050" dirty="0" err="1">
                <a:solidFill>
                  <a:schemeClr val="accent1">
                    <a:lumMod val="75000"/>
                  </a:schemeClr>
                </a:solidFill>
              </a:rPr>
              <a:t>Progno-sen</a:t>
            </a:r>
            <a:r>
              <a:rPr lang="de-DE" sz="1050" dirty="0">
                <a:solidFill>
                  <a:schemeClr val="accent1">
                    <a:lumMod val="75000"/>
                  </a:schemeClr>
                </a:solidFill>
              </a:rPr>
              <a:t> den Ausbau für überflüssig hält, ignoriert völlig die </a:t>
            </a:r>
            <a:r>
              <a:rPr lang="de-DE" sz="1050" dirty="0" err="1">
                <a:solidFill>
                  <a:schemeClr val="accent1">
                    <a:lumMod val="75000"/>
                  </a:schemeClr>
                </a:solidFill>
              </a:rPr>
              <a:t>Tatsa-che</a:t>
            </a:r>
            <a:r>
              <a:rPr lang="de-DE" sz="1050" dirty="0">
                <a:solidFill>
                  <a:schemeClr val="accent1">
                    <a:lumMod val="75000"/>
                  </a:schemeClr>
                </a:solidFill>
              </a:rPr>
              <a:t>, dass der Verkehr auch ohne Ausbau deutlich steigen wird. Er nimmt billigend in Kauf,  dass es dann zur Über-</a:t>
            </a:r>
            <a:r>
              <a:rPr lang="de-DE" sz="1050" dirty="0" err="1">
                <a:solidFill>
                  <a:schemeClr val="accent1">
                    <a:lumMod val="75000"/>
                  </a:schemeClr>
                </a:solidFill>
              </a:rPr>
              <a:t>lastung</a:t>
            </a:r>
            <a:r>
              <a:rPr lang="de-DE" sz="1050" dirty="0">
                <a:solidFill>
                  <a:schemeClr val="accent1">
                    <a:lumMod val="75000"/>
                  </a:schemeClr>
                </a:solidFill>
              </a:rPr>
              <a:t> des innerstädtischen Verkehrs in Ronsdorf kommt!! </a:t>
            </a:r>
          </a:p>
        </p:txBody>
      </p:sp>
      <p:sp>
        <p:nvSpPr>
          <p:cNvPr id="20" name="Rechteck: abgerundete Ecken 19">
            <a:extLst>
              <a:ext uri="{FF2B5EF4-FFF2-40B4-BE49-F238E27FC236}">
                <a16:creationId xmlns:a16="http://schemas.microsoft.com/office/drawing/2014/main" id="{042878A7-8555-40F7-9B1E-8F50FEB7932A}"/>
              </a:ext>
            </a:extLst>
          </p:cNvPr>
          <p:cNvSpPr/>
          <p:nvPr/>
        </p:nvSpPr>
        <p:spPr>
          <a:xfrm>
            <a:off x="153824" y="4014720"/>
            <a:ext cx="1713430" cy="2436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„Jetzt auf einmal?“ Wer sich seriös mit dem Thema befasst hat, weiß, dass die Ausbaukosten als Etatposition schon seit 2018 im Landesstraßenbau-programm stehen!</a:t>
            </a:r>
          </a:p>
          <a:p>
            <a:pPr algn="ctr"/>
            <a:r>
              <a:rPr lang="de-DE" sz="1050" dirty="0"/>
              <a:t>Empfehlenswert ist in diesem Zusammenhang auf ein Blick in das Haushaltsrecht!</a:t>
            </a:r>
          </a:p>
          <a:p>
            <a:pPr algn="ctr"/>
            <a:endParaRPr lang="de-DE" dirty="0"/>
          </a:p>
        </p:txBody>
      </p:sp>
      <p:sp>
        <p:nvSpPr>
          <p:cNvPr id="23" name="Rechteck: abgerundete Ecken 22">
            <a:extLst>
              <a:ext uri="{FF2B5EF4-FFF2-40B4-BE49-F238E27FC236}">
                <a16:creationId xmlns:a16="http://schemas.microsoft.com/office/drawing/2014/main" id="{8101DB54-D2CD-479E-A4B6-490B921BFD57}"/>
              </a:ext>
            </a:extLst>
          </p:cNvPr>
          <p:cNvSpPr/>
          <p:nvPr/>
        </p:nvSpPr>
        <p:spPr>
          <a:xfrm>
            <a:off x="9166535" y="1719175"/>
            <a:ext cx="2951399" cy="1096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Ein einziger Blick in die Gesetzgebung reicht, um zu erkennen, dass es gar nicht anders geht. Hier wird Kritik am falschen Objekt geübt: die involvierten staatlichen Organe halten sich lediglich an die von Politikern geschaffene Gesetzeslage.</a:t>
            </a:r>
          </a:p>
        </p:txBody>
      </p:sp>
      <p:cxnSp>
        <p:nvCxnSpPr>
          <p:cNvPr id="25" name="Gerade Verbindung mit Pfeil 24">
            <a:extLst>
              <a:ext uri="{FF2B5EF4-FFF2-40B4-BE49-F238E27FC236}">
                <a16:creationId xmlns:a16="http://schemas.microsoft.com/office/drawing/2014/main" id="{BFCFCEA9-7926-4BA7-BACA-9241DF267D26}"/>
              </a:ext>
            </a:extLst>
          </p:cNvPr>
          <p:cNvCxnSpPr>
            <a:cxnSpLocks/>
          </p:cNvCxnSpPr>
          <p:nvPr/>
        </p:nvCxnSpPr>
        <p:spPr>
          <a:xfrm flipV="1">
            <a:off x="5362487" y="2575746"/>
            <a:ext cx="3804048" cy="3030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Ellipse 25">
            <a:extLst>
              <a:ext uri="{FF2B5EF4-FFF2-40B4-BE49-F238E27FC236}">
                <a16:creationId xmlns:a16="http://schemas.microsoft.com/office/drawing/2014/main" id="{F5EF6BE0-DD01-4482-9934-5E9059BE8732}"/>
              </a:ext>
            </a:extLst>
          </p:cNvPr>
          <p:cNvSpPr/>
          <p:nvPr/>
        </p:nvSpPr>
        <p:spPr>
          <a:xfrm>
            <a:off x="9397272" y="4617200"/>
            <a:ext cx="2131005" cy="61529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1600" dirty="0">
                <a:solidFill>
                  <a:schemeClr val="tx1"/>
                </a:solidFill>
              </a:rPr>
              <a:t>Wie gesagt: Unsinn!</a:t>
            </a:r>
          </a:p>
        </p:txBody>
      </p:sp>
      <p:cxnSp>
        <p:nvCxnSpPr>
          <p:cNvPr id="28" name="Gerade Verbindung mit Pfeil 27">
            <a:extLst>
              <a:ext uri="{FF2B5EF4-FFF2-40B4-BE49-F238E27FC236}">
                <a16:creationId xmlns:a16="http://schemas.microsoft.com/office/drawing/2014/main" id="{4C032CE0-D16F-42E8-9A75-164B7C6D71ED}"/>
              </a:ext>
            </a:extLst>
          </p:cNvPr>
          <p:cNvCxnSpPr/>
          <p:nvPr/>
        </p:nvCxnSpPr>
        <p:spPr>
          <a:xfrm>
            <a:off x="6096000" y="4255806"/>
            <a:ext cx="3126082" cy="504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2FAA1D4C-DE38-40F3-816D-6E7703BF5F69}"/>
              </a:ext>
            </a:extLst>
          </p:cNvPr>
          <p:cNvCxnSpPr>
            <a:cxnSpLocks/>
          </p:cNvCxnSpPr>
          <p:nvPr/>
        </p:nvCxnSpPr>
        <p:spPr>
          <a:xfrm flipH="1" flipV="1">
            <a:off x="1969805" y="1685325"/>
            <a:ext cx="6704176" cy="1362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9AF469DE-B1B5-4072-9F22-B6DDCE399050}"/>
              </a:ext>
            </a:extLst>
          </p:cNvPr>
          <p:cNvSpPr/>
          <p:nvPr/>
        </p:nvSpPr>
        <p:spPr>
          <a:xfrm>
            <a:off x="9166535" y="3114609"/>
            <a:ext cx="2978209" cy="1332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de-DE" sz="1050" dirty="0">
                <a:solidFill>
                  <a:schemeClr val="tx1"/>
                </a:solidFill>
              </a:rPr>
              <a:t>„herbeireden“: da ist was dran! Aber: wie lange will man denn warten, bis diese Verkehrswende zu einer Verlagerung des Individualverkehrs </a:t>
            </a:r>
            <a:r>
              <a:rPr lang="de-DE" sz="1050" dirty="0" err="1">
                <a:solidFill>
                  <a:schemeClr val="tx1"/>
                </a:solidFill>
              </a:rPr>
              <a:t>zugun-sten</a:t>
            </a:r>
            <a:r>
              <a:rPr lang="de-DE" sz="1050" dirty="0">
                <a:solidFill>
                  <a:schemeClr val="tx1"/>
                </a:solidFill>
              </a:rPr>
              <a:t> des ÖPNV und vor allem der Verlagerung des Güterverkehrs auf die Schiene führt. Bis zum Kollaps in Ronsdorfs Straßen??? </a:t>
            </a:r>
          </a:p>
        </p:txBody>
      </p:sp>
      <p:cxnSp>
        <p:nvCxnSpPr>
          <p:cNvPr id="33" name="Gerade Verbindung mit Pfeil 32">
            <a:extLst>
              <a:ext uri="{FF2B5EF4-FFF2-40B4-BE49-F238E27FC236}">
                <a16:creationId xmlns:a16="http://schemas.microsoft.com/office/drawing/2014/main" id="{058711AF-5F53-44A2-B5B3-BC0C1AE8A84E}"/>
              </a:ext>
            </a:extLst>
          </p:cNvPr>
          <p:cNvCxnSpPr>
            <a:cxnSpLocks/>
          </p:cNvCxnSpPr>
          <p:nvPr/>
        </p:nvCxnSpPr>
        <p:spPr>
          <a:xfrm>
            <a:off x="6289705" y="3047532"/>
            <a:ext cx="2937819" cy="398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hteck 34">
            <a:extLst>
              <a:ext uri="{FF2B5EF4-FFF2-40B4-BE49-F238E27FC236}">
                <a16:creationId xmlns:a16="http://schemas.microsoft.com/office/drawing/2014/main" id="{35AD7075-3D86-4798-9B6B-44F75AB237BF}"/>
              </a:ext>
            </a:extLst>
          </p:cNvPr>
          <p:cNvSpPr/>
          <p:nvPr/>
        </p:nvSpPr>
        <p:spPr>
          <a:xfrm>
            <a:off x="9113322" y="5508999"/>
            <a:ext cx="2826321" cy="914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de-DE" sz="1400" b="1" dirty="0"/>
              <a:t>Der Ausbau einer Landes- bzw. Bundesstraße ist Landes- bzw. Bundessache!!! </a:t>
            </a:r>
          </a:p>
        </p:txBody>
      </p:sp>
      <p:cxnSp>
        <p:nvCxnSpPr>
          <p:cNvPr id="37" name="Gerade Verbindung mit Pfeil 36">
            <a:extLst>
              <a:ext uri="{FF2B5EF4-FFF2-40B4-BE49-F238E27FC236}">
                <a16:creationId xmlns:a16="http://schemas.microsoft.com/office/drawing/2014/main" id="{0B552954-C90B-48FA-AE82-39DA080A8DDD}"/>
              </a:ext>
            </a:extLst>
          </p:cNvPr>
          <p:cNvCxnSpPr/>
          <p:nvPr/>
        </p:nvCxnSpPr>
        <p:spPr>
          <a:xfrm>
            <a:off x="7956135" y="3580688"/>
            <a:ext cx="1312950" cy="1837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hteck: abgerundete Ecken 37">
            <a:extLst>
              <a:ext uri="{FF2B5EF4-FFF2-40B4-BE49-F238E27FC236}">
                <a16:creationId xmlns:a16="http://schemas.microsoft.com/office/drawing/2014/main" id="{552FFF58-F8E7-4BF6-AE06-3FACB80D0CE6}"/>
              </a:ext>
            </a:extLst>
          </p:cNvPr>
          <p:cNvSpPr/>
          <p:nvPr/>
        </p:nvSpPr>
        <p:spPr>
          <a:xfrm>
            <a:off x="2119358" y="6451658"/>
            <a:ext cx="6906169" cy="2410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FFFF00"/>
                </a:solidFill>
              </a:rPr>
              <a:t>Man muss die Tatsachen kennen, bevor man sie verdrehen kann. (Mark Twain) </a:t>
            </a:r>
          </a:p>
        </p:txBody>
      </p:sp>
    </p:spTree>
    <p:extLst>
      <p:ext uri="{BB962C8B-B14F-4D97-AF65-F5344CB8AC3E}">
        <p14:creationId xmlns:p14="http://schemas.microsoft.com/office/powerpoint/2010/main" val="80164790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288</Words>
  <Application>Microsoft Office PowerPoint</Application>
  <PresentationFormat>Breitbild</PresentationFormat>
  <Paragraphs>11</Paragraphs>
  <Slides>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Arial</vt:lpstr>
      <vt:lpstr>Calibri</vt:lpstr>
      <vt:lpstr>Calibri Light</vt:lpstr>
      <vt:lpstr>Office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Wolfgang Luchtenberg</dc:creator>
  <cp:lastModifiedBy>Wolfgang Luchtenberg</cp:lastModifiedBy>
  <cp:revision>7</cp:revision>
  <dcterms:created xsi:type="dcterms:W3CDTF">2022-01-09T11:46:59Z</dcterms:created>
  <dcterms:modified xsi:type="dcterms:W3CDTF">2022-01-11T13:47:55Z</dcterms:modified>
</cp:coreProperties>
</file>